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11"/>
      <p:bold r:id="rId12"/>
      <p:italic r:id="rId13"/>
      <p:boldItalic r:id="rId14"/>
    </p:embeddedFont>
    <p:embeddedFont>
      <p:font typeface="Playfair Display" panose="000005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22f9857b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22f9857b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212a0e53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212a0e53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0f37c2b4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0f37c2b4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fa24720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fa24720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0bcdd6d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0bcdd6d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22f9857b8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22f9857b8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2f9857b8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2f9857b8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2156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37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Generic Kubernetes based </a:t>
            </a:r>
            <a:endParaRPr sz="3370">
              <a:solidFill>
                <a:schemeClr val="accent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GB" sz="337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load testing framework</a:t>
            </a:r>
            <a:endParaRPr sz="292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274700" y="1650375"/>
            <a:ext cx="4002900" cy="31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 sz="1400" b="1"/>
              <a:t> 2</a:t>
            </a:r>
            <a:r>
              <a:rPr lang="en-GB" sz="1400" b="1" baseline="30000"/>
              <a:t>nd</a:t>
            </a:r>
            <a:r>
              <a:rPr lang="en-GB" sz="1400" b="1"/>
              <a:t> YEARS</a:t>
            </a:r>
            <a:endParaRPr sz="1400"/>
          </a:p>
          <a:p>
            <a:pPr marL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 sz="1000" b="1"/>
              <a:t>Holly Daly - 20331814</a:t>
            </a:r>
            <a:endParaRPr sz="1000" b="1"/>
          </a:p>
          <a:p>
            <a:pPr marL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 sz="1000" b="1"/>
              <a:t>      Declan Quinn - 20334565</a:t>
            </a:r>
            <a:endParaRPr sz="1000" b="1"/>
          </a:p>
          <a:p>
            <a:pPr marL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 b="1"/>
              <a:t>      Miguel Arrieta - 20332427</a:t>
            </a:r>
            <a:endParaRPr sz="1000" b="1"/>
          </a:p>
          <a:p>
            <a:pPr marL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 sz="1000" b="1"/>
              <a:t>Abdelaziz Abushark - 20332134</a:t>
            </a:r>
            <a:endParaRPr sz="1000" b="1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/>
              <a:t>3</a:t>
            </a:r>
            <a:r>
              <a:rPr lang="en-GB" sz="1400" b="1" baseline="30000"/>
              <a:t>nd</a:t>
            </a:r>
            <a:r>
              <a:rPr lang="en-GB" sz="1400" b="1"/>
              <a:t> YEARS</a:t>
            </a:r>
            <a:endParaRPr sz="1400"/>
          </a:p>
          <a:p>
            <a:pPr marL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 b="1"/>
              <a:t>Aaron Byrne - 19334098</a:t>
            </a:r>
            <a:endParaRPr sz="1000" b="1"/>
          </a:p>
          <a:p>
            <a:pPr marL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 b="1"/>
              <a:t>    Tomasz Bogun - 19335070</a:t>
            </a:r>
            <a:endParaRPr sz="1000" b="1"/>
          </a:p>
          <a:p>
            <a:pPr marL="0" lvl="0" indent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 b="1"/>
              <a:t> Vitali Borsak - 19335086</a:t>
            </a:r>
            <a:endParaRPr sz="1000" b="1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4572000" y="1650375"/>
            <a:ext cx="33672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>
                <a:solidFill>
                  <a:srgbClr val="666666"/>
                </a:solidFill>
              </a:rPr>
              <a:t>Group 5</a:t>
            </a:r>
            <a:r>
              <a:rPr lang="en-GB" sz="3300">
                <a:solidFill>
                  <a:srgbClr val="666666"/>
                </a:solidFill>
              </a:rPr>
              <a:t> </a:t>
            </a:r>
            <a:br>
              <a:rPr lang="en-GB" sz="5200">
                <a:solidFill>
                  <a:srgbClr val="666666"/>
                </a:solidFill>
              </a:rPr>
            </a:br>
            <a:r>
              <a:rPr lang="en-GB" sz="2000">
                <a:solidFill>
                  <a:srgbClr val="666666"/>
                </a:solidFill>
              </a:rPr>
              <a:t>Client: Rapid7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8700" y="3369925"/>
            <a:ext cx="5624300" cy="9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0" y="0"/>
            <a:ext cx="91440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4343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Project Overview</a:t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1267500" y="1326050"/>
            <a:ext cx="66090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GB" sz="1600">
                <a:solidFill>
                  <a:schemeClr val="dk2"/>
                </a:solidFill>
              </a:rPr>
              <a:t>Create a mock search engine that searches vast amounts of data for the specific information that is needed by the user.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GB" sz="1600">
                <a:solidFill>
                  <a:schemeClr val="dk2"/>
                </a:solidFill>
              </a:rPr>
              <a:t>Our system will then run performance tests on the piece of software and report back the results.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GB" sz="1600">
                <a:solidFill>
                  <a:schemeClr val="dk2"/>
                </a:solidFill>
              </a:rPr>
              <a:t>The test runner and project under test must be packaged up to a docker container and deployed to a Kubernetes cluster.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GB" sz="1600">
                <a:solidFill>
                  <a:schemeClr val="dk2"/>
                </a:solidFill>
              </a:rPr>
              <a:t>A user interface will then monitor and graph the performance of the system.</a:t>
            </a:r>
            <a:endParaRPr sz="160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3009526" y="439825"/>
            <a:ext cx="3284700" cy="5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468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Features</a:t>
            </a:r>
            <a:endParaRPr sz="468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836625" y="1022125"/>
            <a:ext cx="7630500" cy="37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1. It is a Generic service 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2. It take any executable 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3. It packages it up to docker container as it is automatic packaging  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4. It takes configuration file with a list of HTTP command (curl or otherwise) to execute.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5. It deploys the project under test and the testing framework to Kubernetes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6. It runs the tests, collects the results in a test file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7. No need to set up huge clusters to execute a load test 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8. Self healing and storage orchestration 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/>
              <a:t>9. Automatic Binpacking and batch execution</a:t>
            </a:r>
            <a:r>
              <a:rPr lang="en-GB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subTitle" idx="1"/>
          </p:nvPr>
        </p:nvSpPr>
        <p:spPr>
          <a:xfrm>
            <a:off x="872175" y="721325"/>
            <a:ext cx="6864300" cy="42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The Work was split into 3 teams; the project-under-test team, the test-runner team, and the containerisation team</a:t>
            </a:r>
            <a:endParaRPr sz="160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The project under test team used python and a module called flask to make a http server against which the tests will be performed.</a:t>
            </a:r>
            <a:endParaRPr sz="160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The test runner team used Java, Apache and reported the results using JSON and Jackson API.</a:t>
            </a:r>
            <a:endParaRPr sz="160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The Containerisation team used docker and kubernetes to isolate the project under test and the test runner.</a:t>
            </a:r>
            <a:endParaRPr sz="1600"/>
          </a:p>
        </p:txBody>
      </p:sp>
      <p:sp>
        <p:nvSpPr>
          <p:cNvPr id="75" name="Google Shape;75;p16"/>
          <p:cNvSpPr txBox="1">
            <a:spLocks noGrp="1"/>
          </p:cNvSpPr>
          <p:nvPr>
            <p:ph type="ctrTitle"/>
          </p:nvPr>
        </p:nvSpPr>
        <p:spPr>
          <a:xfrm>
            <a:off x="391825" y="221275"/>
            <a:ext cx="8520600" cy="57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GB">
                <a:solidFill>
                  <a:srgbClr val="4343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Implementation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228825"/>
            <a:ext cx="85206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4620">
                <a:latin typeface="Playfair Display"/>
                <a:ea typeface="Playfair Display"/>
                <a:cs typeface="Playfair Display"/>
                <a:sym typeface="Playfair Display"/>
              </a:rPr>
              <a:t>Challenges Faced</a:t>
            </a:r>
            <a:endParaRPr sz="462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Learning and understanding new technologies we have never used before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Arranging convenient meeting times for the group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Designing efficient code solutions to meet the requirements of our client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Ensuring deadlines were met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Teamwork:</a:t>
            </a:r>
            <a:endParaRPr sz="16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2nd Years: Working together programming as part of a team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3rd Years:  Managing the group and designing the system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525" y="644100"/>
            <a:ext cx="7678950" cy="44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>
            <a:spLocks noGrp="1"/>
          </p:cNvSpPr>
          <p:nvPr>
            <p:ph type="ctrTitle"/>
          </p:nvPr>
        </p:nvSpPr>
        <p:spPr>
          <a:xfrm>
            <a:off x="3333600" y="0"/>
            <a:ext cx="2476800" cy="8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TOOLS</a:t>
            </a:r>
            <a:endParaRPr>
              <a:solidFill>
                <a:srgbClr val="43434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228825"/>
            <a:ext cx="85206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4620">
                <a:latin typeface="Playfair Display"/>
                <a:ea typeface="Playfair Display"/>
                <a:cs typeface="Playfair Display"/>
                <a:sym typeface="Playfair Display"/>
              </a:rPr>
              <a:t>Reflection</a:t>
            </a:r>
            <a:endParaRPr sz="462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200"/>
              <a:t>Our team got the amazing opportunity to work for a real enterprise through a Trinity connection and with                    a genuine software engineer working in the field, which showed us how work in a real-life scenario would                be like.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Each team member got to expand their knowledge and experience, with the second years delving deeper into       the technology-side of things, and the third years getting a taste for the management role.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Due to the hybrid communication off our team, of both online and offline, it was a challenge to make sure that everything was running smoothly, which our team overcame.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Each member of the member got a greater understanding of teamwork and how important communication and planning is to make sure that there are no delays and that everything is delivered on time.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ctrTitle"/>
          </p:nvPr>
        </p:nvSpPr>
        <p:spPr>
          <a:xfrm>
            <a:off x="735151" y="159925"/>
            <a:ext cx="7673700" cy="10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Demo</a:t>
            </a:r>
            <a:endParaRPr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9" name="Google Shape;99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Demo_Group5">
            <a:hlinkClick r:id="" action="ppaction://media"/>
            <a:extLst>
              <a:ext uri="{FF2B5EF4-FFF2-40B4-BE49-F238E27FC236}">
                <a16:creationId xmlns:a16="http://schemas.microsoft.com/office/drawing/2014/main" id="{790281C6-E3D6-4597-97D6-ECB4B33793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9143999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528</Words>
  <Application>Microsoft Office PowerPoint</Application>
  <PresentationFormat>On-screen Show (16:9)</PresentationFormat>
  <Paragraphs>51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Playfair Display</vt:lpstr>
      <vt:lpstr>Georgia</vt:lpstr>
      <vt:lpstr>Arial</vt:lpstr>
      <vt:lpstr>Simple Light</vt:lpstr>
      <vt:lpstr>Generic Kubernetes based  load testing framework</vt:lpstr>
      <vt:lpstr>PowerPoint Presentation</vt:lpstr>
      <vt:lpstr>Features</vt:lpstr>
      <vt:lpstr>Implementation</vt:lpstr>
      <vt:lpstr>Challenges Faced</vt:lpstr>
      <vt:lpstr>TOOLS</vt:lpstr>
      <vt:lpstr>Reflection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Generic Kubernetes based  load testing framework</dc:title>
  <cp:lastModifiedBy>Aaron Byrne</cp:lastModifiedBy>
  <cp:revision>2</cp:revision>
  <dcterms:modified xsi:type="dcterms:W3CDTF">2022-04-04T11:05:25Z</dcterms:modified>
</cp:coreProperties>
</file>